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81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4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259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819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387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43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324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071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933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7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968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81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47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7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84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24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78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06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97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6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4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AC6E-8B2C-4E45-AD8E-DC7812B636C7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CA443-6FE5-4FD8-8974-79A1BCF80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78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9A43E-F7EB-43A8-A518-8F97EEEDE0E5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06/09/2018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7E82B-5F22-4EDB-B5CC-D7DD9695B30C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46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9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St. Mary’s After School Club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3.15 pm – </a:t>
            </a:r>
            <a:r>
              <a:rPr lang="en-GB" dirty="0" smtClean="0"/>
              <a:t>5.30</a:t>
            </a:r>
            <a:r>
              <a:rPr lang="en-GB" dirty="0" smtClean="0"/>
              <a:t> </a:t>
            </a:r>
            <a:r>
              <a:rPr lang="en-GB" dirty="0" smtClean="0"/>
              <a:t>pm</a:t>
            </a:r>
          </a:p>
          <a:p>
            <a:pPr marL="0" indent="0" algn="ctr">
              <a:buNone/>
            </a:pPr>
            <a:endParaRPr lang="en-GB" dirty="0" smtClean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endParaRPr lang="en-GB" dirty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GB" b="1" i="1" dirty="0" smtClean="0">
                <a:latin typeface="Bradley Hand ITC" panose="03070402050302030203" pitchFamily="66" charset="0"/>
              </a:rPr>
              <a:t>Your child will receive a healthy snack with a drink.</a:t>
            </a:r>
          </a:p>
          <a:p>
            <a:pPr marL="0" indent="0" algn="ctr">
              <a:buNone/>
            </a:pPr>
            <a:r>
              <a:rPr lang="en-GB" b="1" i="1" dirty="0" smtClean="0">
                <a:latin typeface="Bradley Hand ITC" panose="03070402050302030203" pitchFamily="66" charset="0"/>
              </a:rPr>
              <a:t>Cost per session is </a:t>
            </a:r>
            <a:r>
              <a:rPr lang="en-GB" b="1" i="1" dirty="0" smtClean="0">
                <a:latin typeface="Bradley Hand ITC" panose="03070402050302030203" pitchFamily="66" charset="0"/>
              </a:rPr>
              <a:t>£</a:t>
            </a:r>
            <a:r>
              <a:rPr lang="en-GB" b="1" i="1" dirty="0" smtClean="0">
                <a:latin typeface="Bradley Hand ITC" panose="03070402050302030203" pitchFamily="66" charset="0"/>
              </a:rPr>
              <a:t>7.00</a:t>
            </a:r>
            <a:endParaRPr lang="en-GB" b="1" i="1" dirty="0">
              <a:latin typeface="Bradley Hand ITC" panose="03070402050302030203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Late Pickup</a:t>
            </a:r>
          </a:p>
          <a:p>
            <a:pPr marL="0" indent="0" algn="ctr">
              <a:buNone/>
            </a:pPr>
            <a:r>
              <a:rPr lang="en-GB" dirty="0" smtClean="0"/>
              <a:t>3.15pm – 3.45 pm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i="1" dirty="0" smtClean="0">
                <a:latin typeface="Bradley Hand ITC" panose="03070402050302030203" pitchFamily="66" charset="0"/>
              </a:rPr>
              <a:t>Running late, can’t get to school in time for 3.15pm. Cost per session </a:t>
            </a:r>
            <a:r>
              <a:rPr lang="en-GB" b="1" i="1" smtClean="0">
                <a:latin typeface="Bradley Hand ITC" panose="03070402050302030203" pitchFamily="66" charset="0"/>
              </a:rPr>
              <a:t>is </a:t>
            </a:r>
            <a:r>
              <a:rPr lang="en-GB" b="1" i="1" smtClean="0">
                <a:latin typeface="Bradley Hand ITC" panose="03070402050302030203" pitchFamily="66" charset="0"/>
              </a:rPr>
              <a:t>£3.00</a:t>
            </a:r>
            <a:endParaRPr lang="en-GB" b="1" i="1" dirty="0">
              <a:latin typeface="Bradley Hand ITC" panose="03070402050302030203" pitchFamily="66" charset="0"/>
            </a:endParaRPr>
          </a:p>
        </p:txBody>
      </p:sp>
      <p:pic>
        <p:nvPicPr>
          <p:cNvPr id="2053" name="Picture 5" descr="C:\Users\office\AppData\Local\Microsoft\Windows\Temporary Internet Files\Content.IE5\YTTOQZ9D\MC9003843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57" y="809260"/>
            <a:ext cx="1827886" cy="146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57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PowerPoint Presentation</vt:lpstr>
      <vt:lpstr>St. Mary’s After School Club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</dc:creator>
  <cp:lastModifiedBy>office</cp:lastModifiedBy>
  <cp:revision>1</cp:revision>
  <dcterms:created xsi:type="dcterms:W3CDTF">2018-09-06T11:44:51Z</dcterms:created>
  <dcterms:modified xsi:type="dcterms:W3CDTF">2018-09-06T11:46:07Z</dcterms:modified>
</cp:coreProperties>
</file>