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6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22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233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993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76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660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05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39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42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55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5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A9559-E001-49C7-BF98-AD5E05DACAF5}" type="datetimeFigureOut">
              <a:rPr lang="en-GB" smtClean="0"/>
              <a:t>24/01/2021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A56D5-727F-4F52-8255-5ACB6F2101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53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2Q1GszEknD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70306_155000.jpg"/>
          <p:cNvPicPr/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1187624" y="94566"/>
            <a:ext cx="6120680" cy="39604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75656" y="4509120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title of this book is Katie in London.</a:t>
            </a:r>
          </a:p>
          <a:p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author of the book is James Mayhew</a:t>
            </a:r>
            <a:r>
              <a:rPr lang="en-GB" dirty="0"/>
              <a:t>.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8D66E8-5D06-4F61-8FEE-19B4640D8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4135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1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9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483041" y="2494450"/>
            <a:ext cx="4232975" cy="41749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On the cover I can see ……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 think the setting is .........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 think the main characters in this story are .....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 predict that in this story …..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 think ….. because .....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 wonder why ……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u="sng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 </a:t>
            </a:r>
          </a:p>
        </p:txBody>
      </p:sp>
      <p:pic>
        <p:nvPicPr>
          <p:cNvPr id="1026" name="Picture 2" descr="Katie In London: Amazon.co.uk: Mayhew, James: Books">
            <a:extLst>
              <a:ext uri="{FF2B5EF4-FFF2-40B4-BE49-F238E27FC236}">
                <a16:creationId xmlns:a16="http://schemas.microsoft.com/office/drawing/2014/main" id="{3DA2595A-0E07-4F70-920B-699FE12BD3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" r="10540" b="4"/>
          <a:stretch/>
        </p:blipFill>
        <p:spPr bwMode="auto">
          <a:xfrm>
            <a:off x="4574169" y="2492376"/>
            <a:ext cx="3601803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AA12B9-EC9F-40DC-ADFD-F65DAAC532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12950" y="24906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7282" y="635715"/>
            <a:ext cx="8356656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183C1F1F-8C2D-45E8-8797-5FF2BA288A8C}"/>
              </a:ext>
            </a:extLst>
          </p:cNvPr>
          <p:cNvSpPr/>
          <p:nvPr/>
        </p:nvSpPr>
        <p:spPr>
          <a:xfrm>
            <a:off x="839491" y="2494450"/>
            <a:ext cx="3730341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u="sng" dirty="0"/>
              <a:t>Challenge: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Can you think of some questions that you might want to ask about this book?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Now watch the story: </a:t>
            </a:r>
            <a:r>
              <a:rPr lang="en-US" sz="2400" u="sng" dirty="0">
                <a:hlinkClick r:id="rId4"/>
              </a:rPr>
              <a:t>https://www.youtube.com/watch?v=2Q1GszEknDI</a:t>
            </a:r>
            <a:endParaRPr lang="en-US" sz="2400" u="sng" dirty="0"/>
          </a:p>
        </p:txBody>
      </p:sp>
      <p:pic>
        <p:nvPicPr>
          <p:cNvPr id="2050" name="Picture 2" descr="Katie In London: Amazon.co.uk: Mayhew, James: Books">
            <a:extLst>
              <a:ext uri="{FF2B5EF4-FFF2-40B4-BE49-F238E27FC236}">
                <a16:creationId xmlns:a16="http://schemas.microsoft.com/office/drawing/2014/main" id="{DC6D083B-E38C-4BA2-9BB0-577BEE138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6" r="27753"/>
          <a:stretch/>
        </p:blipFill>
        <p:spPr bwMode="auto">
          <a:xfrm>
            <a:off x="4574169" y="2492376"/>
            <a:ext cx="3601803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B0C141-F51F-4C53-ACCF-71585C1969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03627" y="3969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</Words>
  <Application>Microsoft Office PowerPoint</Application>
  <PresentationFormat>On-screen Show (4:3)</PresentationFormat>
  <Paragraphs>18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David</dc:creator>
  <cp:lastModifiedBy>Sullivan, David</cp:lastModifiedBy>
  <cp:revision>2</cp:revision>
  <dcterms:created xsi:type="dcterms:W3CDTF">2021-01-24T14:08:23Z</dcterms:created>
  <dcterms:modified xsi:type="dcterms:W3CDTF">2021-01-24T14:15:58Z</dcterms:modified>
</cp:coreProperties>
</file>