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7D882-27FE-497C-B3C9-EE9073473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8F330-CAD5-4E34-9FCF-08A45D090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0B99E-9833-42BF-A738-DE949F29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E1D6-3035-4D2D-866A-D5F883A3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87638-D515-4DF7-97F2-B2D21B54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2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B611-2E82-4E05-9330-4B37DC36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9FD73-7B28-4450-8D96-314ACFFD4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3D4C0-75D2-4E17-B0FB-48569A3C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8B97A-7141-4774-AB44-5A607E0A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B9CE6-AC81-4AF4-BDE9-B2B04228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2BD61-EEA8-4959-8597-8E0A6F6B7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95AEE-6A33-482B-AAC2-9E12051F6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A7B3-4988-46C4-B1EC-6432FEFB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F179B-8C09-4B5B-9CE2-8B631D80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1AC14-0CDE-4EFB-AC13-5DA2819A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9C87-7794-4CAE-9B3E-F49E44347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F3D65-89D7-4C8F-9B6E-4650E2BC2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5643F-EEAD-4283-8E61-F88C78CB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857C-48CD-4945-A758-440D9A37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0A5EA-7207-4B8C-A68E-F5B8F3C1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0AEF-E4A7-4977-B118-2C2B645F7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399B0-2DBE-41E3-AE68-8E4871F01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3FD48-4518-42DE-9A66-6CEF69B1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CE061-4ED3-4409-904B-9D42B91E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9A2B-BB27-4412-8AB7-815BFEF7E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9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3773-5C9F-4C85-A544-683D2C52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E7803-A96D-4ABD-A867-37B4F9C29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FCDD0-A4EE-434C-9540-8CE961382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637D5-3016-4E8C-BE53-9B2528C8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9292E-CFE8-408B-9050-3E63DAF6D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426A6-3E3F-43A3-916C-BF6E95B0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9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17608-4B56-4161-A181-BACBC5661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61C77-1C5F-49FE-911C-3C2E12FA7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85B27-AD92-446E-BD6D-C9D8C879F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8400A-7CAD-4A6A-A6D8-2310AC779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86D361-285A-4E38-AEEE-43BD3273B3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9301B-FFB9-4339-9B5F-C0233C54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45B7E1-B3EC-4A3E-8FCA-56E065DC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30719-2A5B-489D-81EB-519C09FE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0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1ACFA-0419-4F72-B221-E15623BE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548C5-C1F5-4DBC-9A34-D5E42397A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A9F8B-4F5E-4B06-8B7D-61AA33C6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9C119-D0ED-465E-8770-2037B42B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71B29-F18A-4AD3-92CE-12BF65292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50D6FB-FA44-4575-A4C8-386AA04C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D9CBC-C53D-4169-8CFD-9A74CDB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1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A291-1551-4334-B629-F0CC4F986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1EADB-069C-47B9-BC08-641DC14AC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39A8B-0D99-4C37-9E61-4C425800D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C2897-1062-475A-93D6-D21B925A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7AB51-35D6-4065-9A2B-E5AB234A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E1D43-6992-439A-BE1A-08EC0024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1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794E6-7C78-4EF4-A51A-2ED11578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5D6DEC-457D-4B39-BD56-559644FF8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BC6AF-6320-424D-9130-E1C3BC3A3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C1133-3E45-4290-97AF-2C49D85F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55EC1-9C2F-4FFE-9D92-E60771E5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EE829E-93B9-422A-AFA8-E4FF0A7D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1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7E8280-7CAB-4DA5-ABB4-884DDCB9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083E4-379A-4EE0-B9E7-57DED5EF9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76E5D-DECF-4B2E-937D-2D29577F4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D3F49-1B43-40EE-A138-B09E8DB4F36C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A8A05-380F-4205-9577-BA28B9071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63752-8327-42E7-A888-0EC4DBBBA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9C794-3D6F-4DF2-9288-948F06110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8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55D1269-B3B9-4D87-8F92-04A8F1F16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933575"/>
            <a:ext cx="11258550" cy="4924425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894C5E1-030E-480E-862D-E8F3A594E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754047"/>
              </p:ext>
            </p:extLst>
          </p:nvPr>
        </p:nvGraphicFramePr>
        <p:xfrm>
          <a:off x="397564" y="331304"/>
          <a:ext cx="11370366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61">
                  <a:extLst>
                    <a:ext uri="{9D8B030D-6E8A-4147-A177-3AD203B41FA5}">
                      <a16:colId xmlns:a16="http://schemas.microsoft.com/office/drawing/2014/main" val="3112554307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3314583839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3058126134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1770578671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1949933009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2482748959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1874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357645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97599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044087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43817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3F7B793-E9F4-4354-BDF1-C18D60D2F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70" y="2975050"/>
            <a:ext cx="1765935" cy="11133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DEFF27A-137A-44EE-A027-815C6959B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4285" y="406860"/>
            <a:ext cx="1224915" cy="11386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F159363-6B39-42AB-8557-DC205EEF40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4523" y="351817"/>
            <a:ext cx="1265238" cy="12487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BF00FC2-2AC9-4EA2-BEBE-D8C46379631F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99000"/>
          </a:blip>
          <a:stretch>
            <a:fillRect/>
          </a:stretch>
        </p:blipFill>
        <p:spPr>
          <a:xfrm>
            <a:off x="4754880" y="4237820"/>
            <a:ext cx="1036320" cy="117047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88F550A-79CB-47D2-9555-0DCD664E64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29661" y="2913699"/>
            <a:ext cx="1638269" cy="103060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E1315A0-03BB-4B9F-89E8-B72275079E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43970" y="5602771"/>
            <a:ext cx="1009650" cy="9239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E7A7365-00B1-4CA2-8E4A-4050562EFB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7304" y="5602771"/>
            <a:ext cx="1128712" cy="10047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1280D24-6BB4-40C1-9F1A-5C76C11602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86550" y="3104714"/>
            <a:ext cx="1765935" cy="89549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9E23065-7634-4D6E-94C4-281E3F7CE2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90310" y="2975050"/>
            <a:ext cx="464570" cy="1174698"/>
          </a:xfrm>
          <a:prstGeom prst="rect">
            <a:avLst/>
          </a:prstGeom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B6934C4-D27F-452D-BEE0-C4375DFA8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67795"/>
              </p:ext>
            </p:extLst>
          </p:nvPr>
        </p:nvGraphicFramePr>
        <p:xfrm>
          <a:off x="55262" y="331304"/>
          <a:ext cx="220854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54">
                  <a:extLst>
                    <a:ext uri="{9D8B030D-6E8A-4147-A177-3AD203B41FA5}">
                      <a16:colId xmlns:a16="http://schemas.microsoft.com/office/drawing/2014/main" val="3690707049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304324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52055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569868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15326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62853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374850D-C790-461C-A0B5-612454DFA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66745"/>
              </p:ext>
            </p:extLst>
          </p:nvPr>
        </p:nvGraphicFramePr>
        <p:xfrm>
          <a:off x="424070" y="7056"/>
          <a:ext cx="1134385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643">
                  <a:extLst>
                    <a:ext uri="{9D8B030D-6E8A-4147-A177-3AD203B41FA5}">
                      <a16:colId xmlns:a16="http://schemas.microsoft.com/office/drawing/2014/main" val="623177854"/>
                    </a:ext>
                  </a:extLst>
                </a:gridCol>
                <a:gridCol w="1890643">
                  <a:extLst>
                    <a:ext uri="{9D8B030D-6E8A-4147-A177-3AD203B41FA5}">
                      <a16:colId xmlns:a16="http://schemas.microsoft.com/office/drawing/2014/main" val="836498794"/>
                    </a:ext>
                  </a:extLst>
                </a:gridCol>
                <a:gridCol w="1890643">
                  <a:extLst>
                    <a:ext uri="{9D8B030D-6E8A-4147-A177-3AD203B41FA5}">
                      <a16:colId xmlns:a16="http://schemas.microsoft.com/office/drawing/2014/main" val="141053436"/>
                    </a:ext>
                  </a:extLst>
                </a:gridCol>
                <a:gridCol w="1890643">
                  <a:extLst>
                    <a:ext uri="{9D8B030D-6E8A-4147-A177-3AD203B41FA5}">
                      <a16:colId xmlns:a16="http://schemas.microsoft.com/office/drawing/2014/main" val="1817092023"/>
                    </a:ext>
                  </a:extLst>
                </a:gridCol>
                <a:gridCol w="1890643">
                  <a:extLst>
                    <a:ext uri="{9D8B030D-6E8A-4147-A177-3AD203B41FA5}">
                      <a16:colId xmlns:a16="http://schemas.microsoft.com/office/drawing/2014/main" val="2877085817"/>
                    </a:ext>
                  </a:extLst>
                </a:gridCol>
                <a:gridCol w="1890643">
                  <a:extLst>
                    <a:ext uri="{9D8B030D-6E8A-4147-A177-3AD203B41FA5}">
                      <a16:colId xmlns:a16="http://schemas.microsoft.com/office/drawing/2014/main" val="2940986441"/>
                    </a:ext>
                  </a:extLst>
                </a:gridCol>
              </a:tblGrid>
              <a:tr h="1326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02302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FA6C2E09-DFE7-4C8F-BD10-0AA56FDAA6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72522" y="2941153"/>
            <a:ext cx="143827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6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Sullivan, David</dc:creator>
  <cp:lastModifiedBy>Sullivan, David</cp:lastModifiedBy>
  <cp:revision>8</cp:revision>
  <dcterms:created xsi:type="dcterms:W3CDTF">2021-01-24T12:33:51Z</dcterms:created>
  <dcterms:modified xsi:type="dcterms:W3CDTF">2021-01-24T13:55:26Z</dcterms:modified>
</cp:coreProperties>
</file>