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39405-231E-4119-BD9E-48D2DE515F3C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D853-7C37-461F-8C30-DF0D3B1390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88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39405-231E-4119-BD9E-48D2DE515F3C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D853-7C37-461F-8C30-DF0D3B1390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887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39405-231E-4119-BD9E-48D2DE515F3C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D853-7C37-461F-8C30-DF0D3B1390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653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39405-231E-4119-BD9E-48D2DE515F3C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D853-7C37-461F-8C30-DF0D3B1390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892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39405-231E-4119-BD9E-48D2DE515F3C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D853-7C37-461F-8C30-DF0D3B1390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457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39405-231E-4119-BD9E-48D2DE515F3C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D853-7C37-461F-8C30-DF0D3B1390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030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39405-231E-4119-BD9E-48D2DE515F3C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D853-7C37-461F-8C30-DF0D3B1390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090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39405-231E-4119-BD9E-48D2DE515F3C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D853-7C37-461F-8C30-DF0D3B1390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212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39405-231E-4119-BD9E-48D2DE515F3C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D853-7C37-461F-8C30-DF0D3B1390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6553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39405-231E-4119-BD9E-48D2DE515F3C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D853-7C37-461F-8C30-DF0D3B1390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242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39405-231E-4119-BD9E-48D2DE515F3C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D853-7C37-461F-8C30-DF0D3B1390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104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39405-231E-4119-BD9E-48D2DE515F3C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3D853-7C37-461F-8C30-DF0D3B1390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637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43" t="19981" r="10495" b="8806"/>
          <a:stretch/>
        </p:blipFill>
        <p:spPr bwMode="auto">
          <a:xfrm>
            <a:off x="-678873" y="260648"/>
            <a:ext cx="10390909" cy="6181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Explanation of lesson.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300192" y="404664"/>
            <a:ext cx="609600" cy="609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020272" y="548680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Click here for explanation of lesson.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5550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725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10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7</Words>
  <Application>Microsoft Office PowerPoint</Application>
  <PresentationFormat>On-screen Show (4:3)</PresentationFormat>
  <Paragraphs>1</Paragraphs>
  <Slides>1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Gemma</dc:creator>
  <cp:lastModifiedBy>Gemma</cp:lastModifiedBy>
  <cp:revision>2</cp:revision>
  <dcterms:created xsi:type="dcterms:W3CDTF">2021-01-13T16:45:42Z</dcterms:created>
  <dcterms:modified xsi:type="dcterms:W3CDTF">2021-01-13T20:13:56Z</dcterms:modified>
</cp:coreProperties>
</file>