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8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8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5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9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5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3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9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1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5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4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0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9405-231E-4119-BD9E-48D2DE515F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D853-7C37-461F-8C30-DF0D3B139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3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3" t="19981" r="10495" b="8806"/>
          <a:stretch/>
        </p:blipFill>
        <p:spPr bwMode="auto">
          <a:xfrm>
            <a:off x="-678873" y="260648"/>
            <a:ext cx="10390909" cy="618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Explanation of lesson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00192" y="404664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0272" y="5486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 for explanation of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55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2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</dc:creator>
  <cp:lastModifiedBy>Gemma</cp:lastModifiedBy>
  <cp:revision>2</cp:revision>
  <dcterms:created xsi:type="dcterms:W3CDTF">2021-01-13T16:45:42Z</dcterms:created>
  <dcterms:modified xsi:type="dcterms:W3CDTF">2021-01-13T20:13:56Z</dcterms:modified>
</cp:coreProperties>
</file>