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5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5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0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9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9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9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2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77C9-95EB-43CB-87F4-AB56016B7B5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32B6-03B1-4A65-AA19-D9D9AEAD9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6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0C174E-C287-4AAC-83D3-9511172CB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630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3722" y="420046"/>
            <a:ext cx="3360371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r="23491"/>
          <a:stretch/>
        </p:blipFill>
        <p:spPr bwMode="auto">
          <a:xfrm rot="16200000">
            <a:off x="2449102" y="1113476"/>
            <a:ext cx="3740728" cy="74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EC2AC4-6543-4859-AA33-55A92B969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0909" y="1170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4"/>
          <a:stretch/>
        </p:blipFill>
        <p:spPr bwMode="auto">
          <a:xfrm rot="16200000">
            <a:off x="878717" y="-339168"/>
            <a:ext cx="6954519" cy="76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4DD361-283E-4BC9-A4DB-C4010A7A2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6096" y="2867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3" b="-4613"/>
          <a:stretch/>
        </p:blipFill>
        <p:spPr bwMode="auto">
          <a:xfrm rot="5400000">
            <a:off x="974175" y="87124"/>
            <a:ext cx="6691595" cy="6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3763DA-C4C9-4F6F-9628-F0ADC6AC5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204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6" r="18353"/>
          <a:stretch/>
        </p:blipFill>
        <p:spPr bwMode="auto">
          <a:xfrm rot="5400000">
            <a:off x="1115540" y="-418277"/>
            <a:ext cx="6984927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233453-439A-42F9-92D7-C7A3A2EA2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436" y="147476"/>
            <a:ext cx="6509022" cy="653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30C149-9269-479F-82A9-A25CF3797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1476" y="74021"/>
            <a:ext cx="7337073" cy="74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B0ABF-50F1-458A-9730-49958AF8B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3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</dc:creator>
  <cp:lastModifiedBy>Sullivan, David</cp:lastModifiedBy>
  <cp:revision>4</cp:revision>
  <dcterms:created xsi:type="dcterms:W3CDTF">2021-01-17T13:31:05Z</dcterms:created>
  <dcterms:modified xsi:type="dcterms:W3CDTF">2021-01-17T19:26:40Z</dcterms:modified>
</cp:coreProperties>
</file>