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5" r:id="rId4"/>
    <p:sldId id="257" r:id="rId5"/>
    <p:sldId id="264" r:id="rId6"/>
    <p:sldId id="258" r:id="rId7"/>
    <p:sldId id="259" r:id="rId8"/>
    <p:sldId id="260" r:id="rId9"/>
    <p:sldId id="261" r:id="rId10"/>
    <p:sldId id="262" r:id="rId11"/>
    <p:sldId id="267" r:id="rId12"/>
    <p:sldId id="263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31FB-B85E-471F-B9E8-0727B82E5EB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02878-DCAA-4148-A787-A68D2F55D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28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31FB-B85E-471F-B9E8-0727B82E5EB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02878-DCAA-4148-A787-A68D2F55D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74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31FB-B85E-471F-B9E8-0727B82E5EB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02878-DCAA-4148-A787-A68D2F55D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79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31FB-B85E-471F-B9E8-0727B82E5EB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02878-DCAA-4148-A787-A68D2F55D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17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31FB-B85E-471F-B9E8-0727B82E5EB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02878-DCAA-4148-A787-A68D2F55D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31FB-B85E-471F-B9E8-0727B82E5EB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02878-DCAA-4148-A787-A68D2F55D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23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31FB-B85E-471F-B9E8-0727B82E5EB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02878-DCAA-4148-A787-A68D2F55D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12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31FB-B85E-471F-B9E8-0727B82E5EB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02878-DCAA-4148-A787-A68D2F55D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97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31FB-B85E-471F-B9E8-0727B82E5EB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02878-DCAA-4148-A787-A68D2F55D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683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31FB-B85E-471F-B9E8-0727B82E5EB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02878-DCAA-4148-A787-A68D2F55D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15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31FB-B85E-471F-B9E8-0727B82E5EB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02878-DCAA-4148-A787-A68D2F55D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0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631FB-B85E-471F-B9E8-0727B82E5EB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02878-DCAA-4148-A787-A68D2F55D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38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4" Type="http://schemas.openxmlformats.org/officeDocument/2006/relationships/audio" Target="../media/media4.m4a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548680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Adding the suffix ‘less.’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484784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 suffix is a group of letters that go at the end of the word and change the meaning.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We can add the suffix </a:t>
            </a:r>
            <a:r>
              <a:rPr lang="en-GB" sz="3200" b="1" dirty="0"/>
              <a:t>-less</a:t>
            </a:r>
            <a:r>
              <a:rPr lang="en-GB" sz="3200" dirty="0"/>
              <a:t> to make new words too. It makes the word means that it is without something </a:t>
            </a:r>
            <a:r>
              <a:rPr lang="en-GB" sz="3200" dirty="0" err="1"/>
              <a:t>e.g</a:t>
            </a:r>
            <a:r>
              <a:rPr lang="en-GB" sz="3200" dirty="0"/>
              <a:t> pain to painless.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ED13EC-5CCF-49A6-9F70-77D847333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5172" y="5068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1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94" r="12453"/>
          <a:stretch/>
        </p:blipFill>
        <p:spPr bwMode="auto">
          <a:xfrm>
            <a:off x="0" y="-1"/>
            <a:ext cx="9698182" cy="73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B90832-566B-47CD-9A6D-47DEE5FE1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8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t="6151" r="13658" b="8531"/>
          <a:stretch/>
        </p:blipFill>
        <p:spPr bwMode="auto">
          <a:xfrm>
            <a:off x="0" y="0"/>
            <a:ext cx="9463315" cy="624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5F4AA0-1E0E-4AF7-B80B-973C0220E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1657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7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r="12526"/>
          <a:stretch/>
        </p:blipFill>
        <p:spPr bwMode="auto">
          <a:xfrm>
            <a:off x="-108520" y="-445255"/>
            <a:ext cx="9654302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53006B-D621-4842-9602-85282F517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2907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6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2778" r="14105" b="9090"/>
          <a:stretch/>
        </p:blipFill>
        <p:spPr bwMode="auto">
          <a:xfrm>
            <a:off x="0" y="0"/>
            <a:ext cx="9332686" cy="644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4582FB-536E-4E0E-8223-B7321B76E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3304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8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3" t="3331" r="13618" b="17124"/>
          <a:stretch/>
        </p:blipFill>
        <p:spPr bwMode="auto">
          <a:xfrm>
            <a:off x="1" y="207818"/>
            <a:ext cx="9143999" cy="624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3C0E1E-985F-4ADF-B1F5-E8DA84AC5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4152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1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9" t="3675" r="13434" b="5949"/>
          <a:stretch/>
        </p:blipFill>
        <p:spPr bwMode="auto">
          <a:xfrm>
            <a:off x="43972" y="5319"/>
            <a:ext cx="9129485" cy="661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C37B4A-E4FC-4116-AE1F-172A95B52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08304" y="37338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CB13B2-856A-49FC-840D-A7C68F41D9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21EFFA-2CB0-423C-BDEE-9FCC1F8023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09765" y="48703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0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1388" r="13359" b="4913"/>
          <a:stretch/>
        </p:blipFill>
        <p:spPr bwMode="auto">
          <a:xfrm>
            <a:off x="5206" y="3763"/>
            <a:ext cx="9429739" cy="68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692433-5A8D-41F3-A842-6C563746F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2492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6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1" t="18850" r="16078" b="8161"/>
          <a:stretch/>
        </p:blipFill>
        <p:spPr bwMode="auto">
          <a:xfrm>
            <a:off x="-3270" y="188639"/>
            <a:ext cx="8712968" cy="648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6245A7-0130-4ECD-AAFC-461E3F31E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6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8" t="3968" r="13853" b="8928"/>
          <a:stretch/>
        </p:blipFill>
        <p:spPr bwMode="auto">
          <a:xfrm>
            <a:off x="179512" y="188640"/>
            <a:ext cx="8712968" cy="637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0E39B2-8CC8-43C8-89D4-2302C853E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13111"/>
          <a:stretch/>
        </p:blipFill>
        <p:spPr bwMode="auto">
          <a:xfrm>
            <a:off x="121538" y="0"/>
            <a:ext cx="9036495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E12761-3FE1-4051-B59C-91CF65F0C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7" t="3832" r="13192"/>
          <a:stretch/>
        </p:blipFill>
        <p:spPr bwMode="auto">
          <a:xfrm>
            <a:off x="1127" y="-29344"/>
            <a:ext cx="9347200" cy="703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934116-6CB6-4724-B6AB-5E7FA587F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9927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r="12764"/>
          <a:stretch/>
        </p:blipFill>
        <p:spPr bwMode="auto">
          <a:xfrm>
            <a:off x="251520" y="-34816"/>
            <a:ext cx="8892480" cy="67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32FB90-5B3D-4A17-8637-972098797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5729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58</Words>
  <Application>Microsoft Office PowerPoint</Application>
  <PresentationFormat>On-screen Show (4:3)</PresentationFormat>
  <Paragraphs>3</Paragraphs>
  <Slides>13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Gemma</dc:creator>
  <cp:lastModifiedBy>St Marys Lea Town</cp:lastModifiedBy>
  <cp:revision>8</cp:revision>
  <dcterms:created xsi:type="dcterms:W3CDTF">2021-01-24T10:47:00Z</dcterms:created>
  <dcterms:modified xsi:type="dcterms:W3CDTF">2021-01-26T17:17:46Z</dcterms:modified>
</cp:coreProperties>
</file>