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0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4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7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0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2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9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2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4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B714-2B14-4989-9908-E101D187C23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6CB1-3FB2-4D2D-8B55-C9AA7D7D5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9856" y="-1233265"/>
            <a:ext cx="6840762" cy="88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FE60AA-0236-421C-A784-788211D5F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7" y="3243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7698" y="-524875"/>
            <a:ext cx="6915601" cy="79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BF5AA8-2F3B-4D26-9C06-92C423C9C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620" y="-567444"/>
            <a:ext cx="6336704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C84494-2D4F-4A76-9E3E-84928C3B66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3242" y="-389539"/>
            <a:ext cx="6595857" cy="78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7F2F4B-58B1-4002-8B8F-E41AB36F0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/>
          <a:stretch/>
        </p:blipFill>
        <p:spPr bwMode="auto">
          <a:xfrm rot="5400000">
            <a:off x="1138992" y="381288"/>
            <a:ext cx="600191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7074E4-23BE-42B1-AA42-3D5D64192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10" t="-5478" r="24323" b="5478"/>
          <a:stretch/>
        </p:blipFill>
        <p:spPr bwMode="auto">
          <a:xfrm rot="5400000">
            <a:off x="439518" y="-647429"/>
            <a:ext cx="7976933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196D67-5D49-49B2-8499-AEF76F809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openers that you could use in your work: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that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Suddenly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4FB2F6-B0B0-4BB7-98AD-E5ADC77E9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8640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Recount to help you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Paddington had never had a bath before. </a:t>
            </a:r>
            <a:r>
              <a:rPr lang="en-GB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</a:t>
            </a:r>
            <a:r>
              <a:rPr lang="en-GB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tried writing his name in the mirror. </a:t>
            </a:r>
            <a:r>
              <a:rPr lang="en-GB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</a:t>
            </a:r>
            <a:r>
              <a:rPr lang="en-GB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drew a map of Peru using Mr Brown’s shaving foam. </a:t>
            </a:r>
            <a:r>
              <a:rPr lang="en-GB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clambered into the slippery, bubbly bath.  </a:t>
            </a:r>
            <a:r>
              <a:rPr lang="en-GB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that,</a:t>
            </a:r>
            <a:r>
              <a:rPr lang="en-GB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realised that he couldn’t get out and started to shout “HELP!” But that didn’t work so he started scooping water out with his hat. </a:t>
            </a:r>
            <a:r>
              <a:rPr lang="en-GB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Suddenly,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Judy and Jonathan burst in and helped Paddington, they couldn’t believe the mess he made! </a:t>
            </a:r>
            <a:r>
              <a:rPr lang="en-GB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Paddington came downstairs, he looked so soft and silky and his nose gleamed. No one could be cross at him and they all sat down for a cup of tea and some toast with marmalade.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CB0A5E-1FA7-497F-82C4-503F4A0D4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656" y="5882506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319D6F-F1C8-4C35-A8B0-63EF1B03C8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6296" y="5882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157</Words>
  <Application>Microsoft Office PowerPoint</Application>
  <PresentationFormat>On-screen Show (4:3)</PresentationFormat>
  <Paragraphs>9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</dc:creator>
  <cp:lastModifiedBy>Sullivan, David</cp:lastModifiedBy>
  <cp:revision>5</cp:revision>
  <dcterms:created xsi:type="dcterms:W3CDTF">2021-01-18T17:28:27Z</dcterms:created>
  <dcterms:modified xsi:type="dcterms:W3CDTF">2021-01-18T20:57:46Z</dcterms:modified>
</cp:coreProperties>
</file>